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EB5D8E-911C-4904-B925-EF861F08E600}">
  <a:tblStyle styleId="{2CEB5D8E-911C-4904-B925-EF861F08E6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3:43.89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14 155 4480,'-6'12'1371,"-1"7"2922,7-5 1691,4-14-5935,1-1 1,0 0 0,-1 0 0,1 0 0,-1 0 0,1-1 0,-1 1 0,0-1 0,1-1-50,15-5 169,-9 2-44,-9 4-114,0 1 1,1 0 0,-1 0-1,0 0 1,1 0-1,-1 0 1,0 0-1,1 1 1,-1-1-1,3 0-11,68-10 256,-16 3-208,-43 7 51,-12 0-96,0 1 0,0 0-1,0-1 1,1 1-1,-1 0 1,0 0 0,0 0-1,0 1 1,0-1 0,0 0-1,3 2-2,43 9 117,-13-3 342,-31-7-425,1-1-1,-1 1 1,1 0 0,-1-1 0,1 0-1,-1 0 1,1 0 0,4-2-34,7 1 39,31-3-39,-25 8 0,2-8-104,-18 1 54,-1 2 3,1 1 0,-1-1 0,0 1 0,1 0 0,-1 0 0,1 0 0,-1 1 0,3 0 47,18 2-62,7-4 211,-20 0-11,1 1 0,-1 0-1,0 1 1,0 0 0,6 3-138,-8-3 66,-1 0 0,1-1 0,0 0 0,-1-1 0,1 0 0,-1 0 0,1-1 0,2-2-66,6 2 106,-1 0 1,1 0 0,-1 2 0,10 1-107,6 0 293,-16 1-359,-15-1 75,0-1 0,0 1-1,0-1 1,0 0 0,0 0 0,0 0-1,0 0 1,-1 0 0,1 0 0,0-1-1,0 0 1,0 1 0,1-2-9,8-1 54,-11 3-56,1 0 1,-1-1 0,0 1-1,0 0 1,0-1-1,0 1 1,0 0 0,0-1-1,0 0 1,1 1 0,-2-1-1,1 1 1,0-1-1,0 0 1,0 0 0,0 0 1,2-1-2,0 0 0,0 0 1,0 1-1,0-1 0,0 1 1,0 0-1,3-1 2,10-4 6,-9 3 1,0 0-1,1 0 1,0 0-1,-1 1 1,1 1 0,0-1-1,0 1 1,0 1-1,2-1-6,75-8 400,-84 10-379,1-1 1,-1 0-1,0 0 0,0 1 0,0-1 1,0 1-1,0-1 0,0 1 1,0-1-1,0 1 0,0-1 0,0 1 1,1 1-22,-1-1 18,0-1 0,0 1 0,0 0 0,0 0-1,1 0 1,-1-1 0,0 1 0,1-1 0,-1 1 0,0-1 0,1 1 0,-1-1 0,1 0 0,0 0-18,25-1 172,-21 0-126,0 0-1,0 1 1,-1 0-1,1 0 1,0 0-1,-1 1 1,4 1-46,-2-1 11,0 0 1,0-1 0,-1 0 0,1 0 0,0 0-1,0-1 1,1 0-12,-1 0 10,-1 0 1,1 0-1,-1 1 0,1 0 1,-1 1-1,1-1 0,1 2-10,0-1 0,1 0 0,-1 0 0,1-1 0,-1 0 0,4-1 0,-3 1 0,0 0 0,1 0 0,-1 1 0,2 0 0,32 7 148,-1-1-1,1-3 1,34 0-148,-48 1 42,-25-3-39,0-1 0,-1 0 0,1 0 0,0-1 0,0 1 0,0-1 0,0 0 0,0 0 0,1 0-3,24-2 30,-22 2-15,0 0-1,0 0 0,0-1 0,0 0 1,7-2-15,2-1 5,0 1 0,0 0 1,1 1-1,14 0-5,23-2 5,-43 3-5,0 0 0,0 1 0,0 1 0,7 1 0,20 0 0,32-13 0,-54 12 8,-1 0 0,1 1 1,9 3-9,-10-1 2,0-2 1,1 0-1,8 0-2,35 0 3,27 6-3,-50-4-24,25 0 140,21-3-116,-69-1 1,56 11-1,-57-10 40,0 0-1,-1 1 0,10 2-39,-10-1 48,1-1 0,0 0 0,9-1-48,18-2 189,-1-1 0,3-3-189,-8 3 151,0 0-1,3 3-150,-13-1 41,-8 1-65,-1 0 0,1 2 1,0 0-1,2 1 24,-7-2 9,77 21-9,-71-21 25,1-1-1,-1 0 0,1-1 1,10-2-25,15 0 30,12 1-2,-21 0 7,-1 2 0,1 0 1,5 3-36,53 3-6,-39 0 134,21-1-128,-56-5 27,1-1 0,-1-1-1,1-1 1,-1 0 0,0-1-1,3-2-26,68-13-112,-41 9 75,-12 3 129,0 2 0,2 1-92,29-3-61,-6 2 76,18-4 55,-61 6-55,0 0 1,0 2-1,16 0-15,-3 1 77,47-5-109,144-3 16,-175 5-61,45 4 77,-13 0 55,-46-1-74,0 2-1,0 1 1,14 4 19,0-7 334,-38-1-339,-1 0 0,1 0 0,-1 1 0,1-1 0,1 2 5,-5-2 17,-1 1-1,1-1 1,0 0 0,0 0 0,-1-1-1,1 1 1,3-1-17,15-2-48,-11 2 57,1 0 0,-1-1-1,0 0 1,8-3-9,-4 1 13,0 1 27,1 1 0,0 0 0,0 1 0,1 1-40,-3-1 12,0 0 0,-1-1 0,1 0 0,0-1 0,-1-1 0,0 0 0,0-1 0,5-3-12,-13 7 0,-1 1 0,-3 0-60,0 0 0,0 0 0,-1 0 0,1-1 0,0 1 0,0 0-1,0-1 1,-1 1 0,1 0 0,0-1 0,-1 1 0,1-1 0,0 0 0,-1 1-1,1-1 1,-1 1 0,1-1 0,-1 0 0,1 1 0,-1-1 0,1 0 0,-1 0-1,0 1 1,1-1 0,-1 0 0,0 0 0,0 0 0,1 1 0,-1-1-1,0 0 1,0 0 60,2-31-3187,-2 30 2878,-6-53-1627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5:08.229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40 237 5376,'-6'-3'3935,"-9"-1"-3060,12 4-798,2-1-72,1 1 0,-1 0-1,0 0 1,1 0 0,-1 0-1,1 0 1,-1 0 0,1 0-1,-1 0 1,0 0 0,1 0-1,-1 0 1,1 0 0,-1 0-1,1 0 1,-1 0 0,0 1-1,1-1 1,-1 0-1,1 0 1,-1 1 0,1-1-1,-1 0 1,1 1 0,-1-1-1,1 1 1,-1-1-5,1 1 117,0-1 75,0 0 54,0 0 10,13 15 2378,-11-15-2609,0-1 0,-1 1-1,1 1 1,0-1-1,-1 0 1,1 0 0,-1 0-1,1 1 1,-1-1 0,1 1-1,-1 0 1,1-1 0,-1 1-1,1 0 1,-1 0-1,2 0-23,-3 0 10,0-1 0,0 0 1,1 1-1,-1-1 1,0 0-1,0 1 1,0-1-1,0 1 1,0-1-1,1 0 1,-1 1-1,0-1 1,0 1-1,0-1 1,0 0-1,0 1 1,0-1-1,0 1 1,0-1-1,0 0 1,-1 1-1,1-1 1,0 0-1,0 1-11,-11 12 301,8-10-291,2-3 7,0 1 1,-1 0-1,1 0 0,0 0 0,0 0 1,0 1-1,0-1 0,0 0 0,0 0 1,0 1-1,0-1 0,1 0 1,-2 2-18,2-2 101,0-1-5,0 0-96,0 2 5,0-2 54,0 0 37,0 0 16,0 0-43,0 0-26,2 0-18,0 0 1,0 0-1,-1 0 0,1-1 1,0 1-1,0-1 0,-1 1 1,1-1-1,-1 1 0,1-1 1,-1 0-1,2-1-25,29-16 170,13-11-79,-23 12-58,-10 9-24,0-1 0,-1-1 0,0 0 1,-1-1-10,6-6 22,-3 3 19,-1 0 0,0-1 0,-1-1 0,7-11-41,-7 9 67,-8 14-32,0 0 0,-1 0 0,1 0 0,-1 0-1,0-1 1,0 1 0,0-1 0,0 1 0,-1-1 0,0-2-35,-1 7 1,0-1 0,0 1 0,0 0 0,0-1 0,0 1 0,0 0 0,0-1 0,0 1 0,0 0 0,0-1 0,0 1 0,0 0 0,0-1 0,0 1 0,0 0 0,0-1 0,0 1 0,0 0 0,0-1 0,1 1 0,-1 0 0,0-1 1,0 1-1,0 0 0,1-1 0,-1 1 0,0 0 0,0 0 0,1-1 0,-1 1 0,0 0 0,0 0 0,1 0 0,-1 0 0,0-1 0,1 1 0,-1 0 0,0 0 0,1 0 0,-1 0 0,0 0 0,1 0 0,-1 0 0,0 0 0,1 0 0,-1 0 0,0 0 0,1 0 0,-1 0 0,0 0 0,1 0 0,-1 0 0,0 0 0,1 0 0,-1 0 0,0 1 0,1-1 0,-1 0 0,0 0 0,0 0 0,1 0 0,-1 1 0,0-1 0,1 0-1,22 20 87,-16-13-74,-2-3 2,1 0-1,0 0 1,0-1-1,0 1 0,0-2 1,0 1-1,0-1 0,1 1 1,-1-2-1,1 1 0,0-1-14,14 2 147,-1-2 0,21 0-147,32 3 156,-43-1 369,-17-2-433,0 1 0,1 0-1,3 2-91,82 19-266,-90-22 241,0 0 0,0 0 0,0-1 0,1 0 0,6-1 25,-5 0 27,0 1 1,0 0-1,-1 1 0,1 0-27,11 1-53,0-1 0,0 0 0,15-3 53,12 0 137,-7 1-110,0-3 0,-1-1-1,29-8-26,-32 8 156,1 1 0,0 1-1,30 3-155,-42 0 13,-13 1 4,-1 1 0,1 0 0,5 1-17,-5 0 11,-1-1 1,1 0 0,6-1-12,0 1-270,0 0 1,1 1 0,13 4 269,40 5 24,-48-9 155,0-2 1,-1-1-1,1-1 1,0-1 0,0-1-1,17-5-179,-36 6-26,-1 1 0,1 0 0,-1 0 0,1 0 0,0 1 0,-1 0 0,1 0 0,0 0 0,-1 1 1,1 0-1,-1 0 0,1 1 0,-1 0 0,1 0 0,3 3 26,2-1-87,0-1 1,0 0 0,0 0 0,0-1-1,0 0 1,1-1 0,-1-1-1,1 0 1,-1-1 0,0 0-1,5-1 87,-7-2-2303,-12-8-1191,-6-10 1260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4:17.13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3621 187 22947,'3'1'1,"24"5"3,0-1 1,0-1-1,1-1 1,-1-2-1,15-1-4,138 8 197,46-15 60,-176 3-143,0-3-1,0-2 1,20-7-114,-36 6-11,0 2 0,0 1 1,1 1-1,0 2 0,17 1 11,226 3-117,-102 5 581,-37-17-613,-25 8 517,83 4-443,-180 0 95,1 1 1,0 1-1,-1 0 1,-8 0-11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4:12.56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81 2944,'0'0'976,"-17"15"-2699,17-13 2044,7-10 469,7-13 734,-13 19-1369,-1 1-123,0 0 0,0 1 1,1-1-1,-1 0 1,0 0-1,1 0 1,-1 0-1,1 0 1,-1 1-1,1-1 0,-1 0 1,1 0-1,0 1 1,-1-1-1,1 0 1,0 1-1,0-1 1,-1 1-1,1-1 0,0 1 1,0-1-1,0 1 1,0-1-1,0 1-32,-1 26 2075,0-25-1989,0 0 0,0 0 0,0-1 0,0 1 0,0 0 0,0-1 0,1 1 0,-1 0 1,0-1-1,0 1 0,0-1 0,1 1 0,-1 0 0,0-1 0,1 1 0,-1-1 0,0 1 0,1-1 0,-1 1 0,1-1 1,-1 1-1,1-1 0,-1 1 0,1-1 0,-1 1 0,1-1 0,-1 0 0,1 1 0,-1-1 0,1 0 0,0 1-86,10 5 78,-11-3 147,1 1 1,-1-1-1,1 0 0,-1 1 0,0-1 0,0 0 0,0 1 0,-1 2-225,0 3-185,14 37 404,-13 34 1130,0-80-1210,0 0-32,0 0-17,0 0-15,0 0 5,0 0-37,0-22 373,0 20-416,0 1 0,1 0 0,-1 0 0,0-1 0,0 1 0,0 0 0,1 0 0,-1 0 0,1 0 0,-1-1 0,1 1 0,-1 0 0,1 0 0,0 0 0,0 0 0,-1 0 0,1 0 0,0 1 0,0-1 0,0 0 0,0 0 0,0 0 0,0 1 0,0-1 0,0 1 0,1-1 0,0 0 16,-1 0 1,1 0 0,-1 0 0,1 0 0,0 0 0,-1 0 0,0 0-1,1-1 1,-1 1 0,0-1 0,0 1 0,1-1 0,-1 1-1,0-1 1,-1 0 0,1 1 0,0-1 0,0 0 0,-1 0 0,1 1-1,-1-1 1,0 0 0,1 0 0,-1 0 0,0 0-17,4-78 784,-8 27 277,0 7-1040,4 46-90,1 0 67,0 1 0,0-1 0,0 1-1,1-1 1,-1 1 0,0 0 0,0 0 0,0-1-1,0 1 1,0 0 0,0 0 0,0 0-1,-1 0 1,1 0 0,0 0 0,-1 1 0,1-1-1,0 0 1,-1 0 0,1 0 0,-1 1 0,0-1-1,1 0 1,-1 1 2,0-1 10,1 1 0,0 0 1,0 0-1,0-1 0,0 1 0,0 0 0,0-1 0,0 1 0,0-1 0,1 1-10,-1-1 1,1 1 25,4 10-16,-3-9 1,-3-2 37,0-1-11,3 1-29,0-1-1,-1 1 0,1-1 1,0 1-1,0-1 0,0 0 0,-1 0 1,1 0-1,0 0 0,0 0 0,0-1-7,34-11 80,31-5-80,-54 14 95,-1 2-1,0 0 0,1 0 0,-1 1 1,1 1-1,4 1-94,-14-1 46,1 0 1,0 1-1,-1 0 0,1 0 1,-1 0-1,0 1 1,1-1-1,1 3-46,26 13-67,9-3-104,-28-13 377,-1 0-1,1-2 1,0 1-1,9-2-205,6 0 245,15 5-91,-25-4-73,1 0 0,0-2 0,0 0 0,0-1 0,-1-1 0,0-1-81,27-7 496,36-6-496,-66 17 59,1 0 0,0 1 0,-1 0 0,5 2-59,-4-1 57,-1 0 0,1-1 0,-1-1 0,5-1-57,9-4 108,-19 4-47,1 0 0,-1 0 0,1 1 0,4 0-61,154 4 506,-92 1-324,88-4 20,-96 8-20,-62-8-172,0 1 1,0 1 0,-1-1-1,1 1 1,0 0 0,0 1-11,18 5 10,-17-6-10,-2 0 0,0-1 0,0 0 0,0 0 0,0 0 0,5-1 0,36 0 36,-14-1 42,1 1 0,-1 2-1,0 1 1,20 5-78,5 0-37,-41-6 19,-1 0 0,0 1 0,2 1 18,10 3 52,1-1-1,0-2 0,0 0 0,0-2 0,25-2-51,-30-1 65,-1-1-1,0-1 1,6-2-65,-5 1 25,-4 2-35,0 1 0,0 0 1,-1 2-1,2 0 10,-3 1-13,1-2 0,-1 0 0,1-1 0,13-2 13,-13 0 0,0 1 0,0 1 0,0 1 0,1 1 0,14 0 0,-21 0 0,0 0 0,0 1 0,9 2 0,-6-1 7,0-1 0,0-1-1,1 0 1,12-1-7,-9-1 2,0 2 0,-1 0-1,1 1-1,3 0-12,1 0 0,-1-2 0,15-2 12,11 1 63,15-1 7,-32 1-132,0 0-1,0 3 1,13 2 62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4:34.33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9 382 4224,'-8'3'1967,"9"-9"-1786,14-14 1212,-13 19-1233,5 2-72,-7-1-81,1 0-1,-1 0 0,1 0 0,-1 0 0,0 0 1,1 0-1,-1 0 0,1 0 0,-1 0 0,0 0 1,1 0-1,-1 0 0,1-1 0,-1 1 1,0 0-1,1 0 0,-1 0 0,0-1 0,1 1 1,-1 0-1,0 0 0,1-1 0,-1 1 0,0 0 1,0 0-1,1-1 0,-1 1-6,0 0 9,0 0 0,0 0 1,0 0-1,0 0 0,0 0 0,0 0 0,-1 0 1,1 0-1,0 0 0,0 1 0,0-1 0,0 0 0,0 0 1,0 0-1,0 0 0,0 0 0,0 0 0,0 0 1,0 1-1,0-1 0,0 0 0,0 0 0,0 0 0,0 0 1,0 0-1,0 0 0,0 0 0,0 0 0,0 1 1,0-1-1,0 0 0,0 0 0,0 0 0,0 0 0,0 0 1,0 0-1,1 0 0,-1 0 0,0 1 0,0-1 1,0 0-1,0 0 0,0 0 0,0 0 0,0 0 0,0 0 1,0 0-1,0 0 0,1 0 0,-1 0 0,0 0 1,0 0-1,0 0 0,0 0 0,0 0-9,11 3 1130,15-2 696,-25-1-1810,6 0 56,3-1 222,0 1 1,0 1 0,0 0 0,-1 0-1,1 1 1,5 1-295,9 0 289,-21-3-208,0-1 0,0 2 1,0-1-1,0 0 0,0 1 0,-1-1 1,1 1-1,3 0-81,-10 1 114,0-1-1,0 1 1,0-1 0,0 0 0,0-1 0,0 1-1,0-1 1,-1 0 0,-2 0-114,-36-7 139,42 7-209,1 0 44,0 0 58,0 0-59,0 0-37,0 0 80,0 0 27,1 0-44,0-1 1,0 0 0,0 1 0,0-1 0,1 1 0,-1-1 0,0 1-1,0 0 1,0-1 0,0 1 0,0 0 0,1 0 0,-1 0 0,0 0-1,0 0 1,0 0 0,2 0 0,26 1-13,-27-1 13,24-1 238,0 0 1,0-2 0,1-1-1,19-5-238,62-10 635,-98 18-595,-1 0 1,0 1-1,1 0 1,1 0-41,10 1 51,-17 0 21,1 0 0,-1 0-1,0 0 1,1 1 0,-1 0 0,4 2-72,9 2 598,-5-1-601,2-2 0,-1 1 0,0-2 0,1 0-1,-1-1 1,1 0 0,-1-1 0,1 0 0,0-1-1,12-3 4,22 2 21,-38 2-9,1 0 0,-1-1 1,0 0-1,5-2-12,58-5 693,1-9-325,-45 13-213,0 0-1,0 2 1,18 1-155,-3-3 96,-22 3 90,1-1 0,-1-1-1,11-3-185,1 0-56,69-1 88,-78 4 51,-1 2 0,1 0 0,17 3-83,11 0-14,-31-2 180,-9 1-117,0-1-1,0 0 1,0-1 0,0-1-1,0 0 1,0 0 0,7-4-49,-11 4 38,1 0 0,-1 0 0,1 1 0,-1 1 1,1-1-1,-1 1 0,1 1 0,3 0-38,20 1 73,50 7-73,-32-7 90,-36 0-35,1-1 0,-1-1 0,1 0 0,4-2-55,26-7 65,-31 6-48,-1 0 0,1 1 0,-1 0 0,3 2-17,-2-1 31,1-1 1,-1 0-1,0-1 0,8-3-31,-9 2 18,1 1 0,0 1 0,-1 0 0,8 0-18,78-2 187,-68 4-145,25-1-13,-1 3-1,1 2 1,39 8-29,-58-2 66,34 13-66,-39-12 105,-16-6-72,0-1 0,0 0 0,1-1 0,-1-2 0,15 1-33,-6-1 40,1 2-1,24 6-39,17 1 257,40 1-348,-93-9 117,0-1-1,0 0 0,1-2 1,5 0-26,104-12 165,-88 6-75,-25 5-38,0 0 0,1 0-1,10 1-51,105-4-117,19 17 106,-129-11 19,1 1-1,-1 0 1,1 2-8,-8-1 19,1-1 0,0-1 0,0 1-1,0-2 1,-1 0 0,1 0 0,5-2-19,6-1 300,0 1 0,8 0-300,27-2 227,2-5-139,-1-2 0,8-4-88,-38 9 23,-1 1 1,1 2 0,3 0-24,-4 2 17,-1-3 0,0 0 0,14-4-17,68-13 342,20-10-492,-24 6 369,-71 18-185,0 1 0,23 0-34,-15 1 44,24-5-44,-36 3 75,12-2 26,42-14-101,8-2 42,-61 18-28,0-2-1,21-8-13,-51 16-90,0 1-1,-1-1 0,1 1 1,0-1-1,-1 0 1,1 1-1,0-1 0,-1 0 1,1 1-1,-1-1 1,1 0-1,-1 0 1,1 0-1,-1 0 0,0 1 1,1-1-1,-1 0 1,0 0-1,0 0 0,0 0 1,0 0-1,0 0 1,0 0-1,0 1 0,0-1 1,0 0-1,0 0 1,0 0-1,0 0 0,-1 0 1,1 0-1,0 0 1,-1 1-1,1-1 0,0 0 1,-1 0-1,1 0 91,-2-4-290,-6-21-196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4:50.362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 52 4736,'0'0'52,"-1"0"1,1-1-1,0 1 1,0 0-1,0 0 1,0 0-1,-1 0 1,1 0-1,0 0 1,0 0-1,0 0 1,0 0-1,0 0 1,-1 0-1,1-1 1,0 1-1,0 0 1,0 0 0,0 0-1,0 0 1,0 0-1,0-1 1,-1 1-1,1 0 1,0 0-1,0 0 1,0 0-1,0-1 1,0 1-1,0 0 1,0 0-1,0 0 1,0 0-1,0-1 1,0 1-1,0 0 1,0 0-1,0 0 1,0 0-1,0-1 1,0 1-1,0 0 1,0 0-1,1 0 1,-1 0-1,0-1 1,0 1-1,0 0 1,0 0-53,12 1 245,5 0 1822,4 4 498,-21-6-2505,0 1-1,0 0 0,1 0 1,-1 0-1,0 0 0,0-1 1,0 1-1,0 0 1,0 0-1,1 0 0,-1 0 1,0 0-1,0 0 0,0 0 1,1 0-1,-1-1 0,0 1 1,0 0-1,0 0 1,1 0-1,-1 0 0,0 0 1,0 0-1,0 0 0,1 0 1,-1 0-1,0 0 0,0 0 1,0 0-1,1 1 0,-1-1 1,0 0-1,0 0 1,0 0-1,0 0 0,1 0 1,-1 0-1,0 0 0,0 0 1,0 1-1,0-1 0,1 0 1,-1 0-1,0 0 1,0 0-1,0 1-59,31-9 699,107-3 388,-124 10-955,0 2 0,0 0 0,-1 0 0,10 3-132,-12-2 67,-1-1-1,1 0 1,-1-1-1,1-1 1,5 0-67,14 0 9,14-6 513,8-5-287,4 3-512,78 9 762,-59 5-325,-67-6-134,1 1-1,-1-1 1,1 0-1,-1-1 1,2 0-26,-6 1 2,-1 1 0,1 0-1,0 0 1,0 0 0,0 0-1,0 1 1,-1-1 0,1 1-1,0 0 1,0 0 0,0 1-2,31 4 104,14-4 264,-34 0-322,0-1-1,1-1 1,-1-1 0,0 0 0,6-2-46,-16 2 21,0 0 1,1 0-1,-1 0 0,0 1 1,0-1-1,1 1 0,-1 0 1,0 1-1,1-1 0,-1 1 1,0 0-1,0 1 0,0-1 1,1 1-22,25 5 187,-26-6-155,-1-1-1,1 1 1,-1 0 0,1 0 0,-1 1 0,2 0-32,-1-1 3,0 0 1,0 0-1,0-1 0,0 1 0,0-1 0,0 0 0,0-1 0,4 0-3,7 0 34,-7 2 704,0-2-3250,-9-10-252,-4-17 2188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4:51.606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3456,'5'2'1408,"-1"-2"-1120,1-2-64,-5 2-96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4:53.213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 16 5632,'0'2'313,"0"-2"-196,0 1 0,0 0 0,-1-1-1,1 1 1,0 0 0,0-1 0,-1 1 0,1-1-1,0 1 1,-1-1 0,1 1 0,0-1-1,-1 1 1,1-1 0,-1 1 0,1-1 0,-1 1-1,1-1 1,-1 1 0,1-1 0,-1 0-1,1 0 1,-1 1 0,0-1 0,1 0 0,-1 0-1,0 1-116,0-1 774,1 0-193,0 0-133,0 0-208,0 0-155,0 0-53,0 1 178,0 1-1,0-1 1,0 0-1,0 0 0,0 0 1,0 0-1,0 0 1,1 0-1,-1 0 0,0 0 1,1 0-1,-1 0 1,0-1-1,1 1 0,0 1-209,10 0 551,-6-2-365,-4 0-48,24 5 1131,-20-1-1162,-1-1 0,1 1-1,-1-1 1,1 0-1,0 0 1,1-1 0,-1 1-1,0-1 1,1 0-1,-1-1 1,6 2-107,12 1 486,0-1-1,12-1-485,23 4 358,-40-4 25,1-1 0,0-1 0,13-1-383,10 0 221,-8-1 222,-1-1-1,30-7-442,-42 6 235,-4 2-114,0 1-1,13 1-120,-12 0 109,-1-1 0,13-2-109,169-35 512,-163 33-333,-27 4-122,-1 1-1,1-2 1,-1 0-1,5-1-56,-4 1 0,1 1 0,-1 0 0,1 0 0,0 1 0,-1 0 0,1 0 0,0 1 0,7 2 0,34 2 0,2-1 102,86 3 52,-102-8-97,22-5-57,-21 2 66,23 1-66,24 3-304,-84 0-1029,-1-1-2182,0-2-1769,-1-4 1091,-3-10-788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5:04.544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46 110 3072,'-5'9'1691,"-3"-3"-1543,8-6-68,0 0-1,0 0 1,0 1 0,0-1-1,-1 0 1,1 0-1,0 0 1,0 1-1,-1-1 1,1 0 0,0 0-1,0 0 1,-1 0-1,1 0 1,0 1-1,0-1 1,-1 0-1,1 0 1,0 0 0,0 0-1,-1 0 1,1 0-1,0 0 1,-1 0-1,1 0 1,0 0 0,0 0-1,-1 0 1,1 0-1,0 0 1,-1 0-1,1-1 1,0 1 0,0 0-1,-1 0 1,1 0-80,0-1 135,-1 1 1,1-1-1,-1 1 1,1 0-1,-1-1 0,1 1 1,-1 0-1,1-1 1,-1 1-1,1 0 1,-1 0-1,0 0 1,1-1-1,-1 1 1,1 0-1,-1 0 0,0 0 1,1 0-1,-1 0 1,1 0-1,-1 0 1,0 0-1,1 0 1,-1 0-1,1 1 0,-1-1 1,1 0-1,-1 0 1,0 0-1,1 1 1,-1-1-1,1 0 1,-1 1-1,1-1 1,-1 0-1,1 1 0,0-1 1,-1 1-136,0 1 101,1 1-1,-1-1 1,1 1 0,0 0 0,0-1-1,0 1 1,0-1 0,0 1 0,1-1-101,-1 14 516,0 53 242,5-63-761,-4-5 4,-1-1-1,1 0 1,-1 1-1,1-1 1,-1 0-1,1 1 1,-1-1-1,1 1 1,-1-1-1,0 1 1,1-1-1,-1 1 1,0-1-1,1 1 1,-1-1-1,0 1 1,0-1 0,1 1-1,-1 0 1,0-1-1,0 1 1,0-1-1,0 1 1,0 0-1,0 0 0,-2 24 554,0-43-89,6-166 564,-4 183-981,0 1 0,0 0 27,0 0-33,0 0-31,0 0-75,0 0 37,0-14 150,0-6 74,0 20-239,1 0 10,2 0 37,-2 0 43,2 0-11,11 24-42,-11-10-66,-3-13 88,0 0 1,0 0-1,1 0 1,-1 0 0,0 0-1,0 0 1,0 0-1,1-1 1,-1 1-1,0 0 1,1 0-1,-1 0 1,1 0 0,-1 0-1,1 0-17,0 10 481,-1-11-478,0 0 1,0 1-1,-1-1 1,1 0-1,0 1 1,0-1-1,0 0 0,0 1 1,0-1-1,0 0 1,0 1-1,0-1 1,0 1-1,0-1 1,0 0-1,0 1 1,0-1-1,0 0 1,0 1-1,0-1 0,0 0 1,0 1-1,0-1 1,1 0-1,-1 1 1,0-1-1,0 0 1,0 1-1,1-1 1,-1 0-1,0 0 0,0 1 1,1-1-1,-1 0 1,0 0-1,0 1 1,1-1-1,-1 0 1,0 0-1,1 0 1,-1 0-1,0 1 0,1-1-3,4 1 18,-4-1-37,-1 1 0,0-1 0,1 0-1,-1 0 1,1 0 0,-1 0-1,1 0 1,-1 0 0,1 0 0,-1 1-1,0-1 1,1 0 0,-1-1 0,1 1-1,-1 0 1,1 0 0,-1 0-1,1 0 1,-1 0 0,0 0 0,1-1-1,-1 1 1,1 0 0,-1 0-1,1-1 20,42-7 448,-33 5-467,-1-1-1,0 2 1,1-1-1,0 1 1,-1 0-1,1 1 1,6 0 19,22-3-146,5-1 448,0 2-1,36 3-301,-49 0-54,-22 0 85,0 1 0,0 0 1,0 1-1,5 1-31,-5-1 13,0 0-1,0-1 1,0 0 0,5 0-13,8 1 127,-17-2-116,0 1 1,0-1 0,1 0-1,-1 0 1,0 0-1,1-1 1,1 0-12,30-4 116,-29 5-61,1-1 0,-1 0 0,1 0 0,4-3-55,75-18-91,-63 17 118,1 1-1,0 1 1,1 2-1,-1 0 1,15 3-27,6-2-5,-37 0 5,-1-1 0,1-1 0,0 0 0,8-2 0,-9 1 0,1 1 0,0 0 0,0 1 0,8-1 0,91 13 134,14-7-358,23 8 224,-74-6 261,-49-5-285,0-1 1,18-3 23,-21 1 3,0 1 1,-1 1 0,1 1 0,11 1-4,-13 1-64,1-1 0,17 0 64,68-13 101,-94 10-66,0 0 0,0-1-1,0 1 1,-1-2 0,8-2-35,29-6-19,-23 6 24,11-1-21,132 6 118,-155-1-71,-1-1 0,0 0 0,0 0-1,-1-1 1,8-2-31,-11 3-3,1 0-1,-1 0 0,1 1 0,-1 0 1,1 0-1,0 0 4,-4 1-1,0 0 0,-1 0 0,1 0 0,0 0 1,0 0-1,0 0 0,0 1 0,0-1 0,0 0 1,0 1-1,-1 0 0,1-1 0,0 1 0,0 0 1,-1 0-1,1 0 0,0 0 0,-1 0 1,12 15 37,-12-15-34,0 0-1,-1-1 0,1 1 1,0 0-1,0 0 1,-1-1-1,1 1 0,0-1 1,0 1-1,0 0 0,0-1 1,0 0-1,0 1 1,0-1-1,0 0 0,0 1 1,0-1-1,0 0 0,0 0 1,0 0-1,0 0-2,17 6 46,-13 5 210,-5-11-218,0 0 15,0 0-5,0 0 27,0 0-33,0 0-122,0 0-496,-6-15-704,-9-12 1072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19:25:06.295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 3072,'5'0'1120,"-10"0"-864,10 0-544,-5 0-352,0 0 288,0 0 224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db63ce4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7db63ce4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cdb1d5a67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cdb1d5a6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ba804e5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74ba804e5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1154955" y="3129280"/>
            <a:ext cx="3401062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0">
            <a:alphaModFix/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B6BF2">
                  <a:alpha val="6666"/>
                </a:srgbClr>
              </a:gs>
              <a:gs pos="36000">
                <a:srgbClr val="9B6BF2">
                  <a:alpha val="5882"/>
                </a:srgbClr>
              </a:gs>
              <a:gs pos="69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18" Type="http://schemas.openxmlformats.org/officeDocument/2006/relationships/customXml" Target="../ink/ink8.xml"/><Relationship Id="rId3" Type="http://schemas.openxmlformats.org/officeDocument/2006/relationships/image" Target="../media/image12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customXml" Target="../ink/ink4.xml"/><Relationship Id="rId19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image" Target="../media/image1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ctrTitle"/>
          </p:nvPr>
        </p:nvSpPr>
        <p:spPr>
          <a:xfrm>
            <a:off x="1154930" y="698367"/>
            <a:ext cx="8825700" cy="3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Chemical Espionage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19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A MODEL OF BUTTERFLY AND WASP INTERACTIONS USING DIFFERENTIAL EQUATIONS 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ABIGAIL BALLARD, AUROD OUNSINEGAD, AND DASHON MITCHELL 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COACHED BY DR. CHRISTOPHER MITCHELL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TARLETON STATE UNIVERSITY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</a:pPr>
            <a:endParaRPr sz="1400" dirty="0"/>
          </a:p>
        </p:txBody>
      </p:sp>
      <p:pic>
        <p:nvPicPr>
          <p:cNvPr id="149" name="Google Shape;149;p19" descr="A close up of a sign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7696" y="4965767"/>
            <a:ext cx="2105782" cy="1571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0" descr="A close up of a flower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l="1213" r="949"/>
          <a:stretch/>
        </p:blipFill>
        <p:spPr>
          <a:xfrm>
            <a:off x="648666" y="92297"/>
            <a:ext cx="2934323" cy="295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 descr="A insect on a white surfac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33" b="12478"/>
          <a:stretch/>
        </p:blipFill>
        <p:spPr>
          <a:xfrm>
            <a:off x="5605672" y="92297"/>
            <a:ext cx="2809457" cy="295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5;p20">
            <a:extLst>
              <a:ext uri="{FF2B5EF4-FFF2-40B4-BE49-F238E27FC236}">
                <a16:creationId xmlns:a16="http://schemas.microsoft.com/office/drawing/2014/main" id="{A2B13E17-5E94-4258-B9C5-FF85C7A741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301" y="3563897"/>
            <a:ext cx="8619507" cy="277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Investigating Life with the Cabbage White Butterfly and ... - Fast ...">
            <a:extLst>
              <a:ext uri="{FF2B5EF4-FFF2-40B4-BE49-F238E27FC236}">
                <a16:creationId xmlns:a16="http://schemas.microsoft.com/office/drawing/2014/main" id="{7F1F40BB-0034-4D14-A617-22AC7799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00" y="1570383"/>
            <a:ext cx="3185699" cy="497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/>
        </p:nvSpPr>
        <p:spPr>
          <a:xfrm>
            <a:off x="7030850" y="3106200"/>
            <a:ext cx="595500" cy="64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6958700" y="3084150"/>
            <a:ext cx="739800" cy="68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6291425" y="2941325"/>
            <a:ext cx="5532600" cy="64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B6BF2">
                  <a:alpha val="6666"/>
                </a:srgbClr>
              </a:gs>
              <a:gs pos="36000">
                <a:srgbClr val="9B6BF2">
                  <a:alpha val="5882"/>
                </a:srgbClr>
              </a:gs>
              <a:gs pos="69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3000" y="-164875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8">
            <a:alphaModFix/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3550" y="4047882"/>
            <a:ext cx="5850850" cy="13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3541" y="3272657"/>
            <a:ext cx="585085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0" y="0"/>
            <a:ext cx="5713602" cy="6636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p21"/>
          <p:cNvGraphicFramePr/>
          <p:nvPr>
            <p:extLst>
              <p:ext uri="{D42A27DB-BD31-4B8C-83A1-F6EECF244321}">
                <p14:modId xmlns:p14="http://schemas.microsoft.com/office/powerpoint/2010/main" val="3219746881"/>
              </p:ext>
            </p:extLst>
          </p:nvPr>
        </p:nvGraphicFramePr>
        <p:xfrm>
          <a:off x="79513" y="868018"/>
          <a:ext cx="5627927" cy="5741874"/>
        </p:xfrm>
        <a:graphic>
          <a:graphicData uri="http://schemas.openxmlformats.org/drawingml/2006/table">
            <a:tbl>
              <a:tblPr>
                <a:noFill/>
                <a:tableStyleId>{2CEB5D8E-911C-4904-B925-EF861F08E600}</a:tableStyleId>
              </a:tblPr>
              <a:tblGrid>
                <a:gridCol w="122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8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04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Parameter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Description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Value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Assumptions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4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Carrying capacity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Varies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Varies with equilibrium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4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α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Birth rate of butterflies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25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Each butterfly lays 20-50 eggs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88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µ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Death rate of butterflies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High death rate since they are preyed  upon frequently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4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ρ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Amount of anti-aphrodisiac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Varies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4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σ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Death rate of wasps</a:t>
                      </a: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Natural Death Rate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74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Wasp population</a:t>
                      </a: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Measured in tens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74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B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Butterflies population</a:t>
                      </a: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Measured on tens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8" name="Google Shape;158;p20">
            <a:extLst>
              <a:ext uri="{FF2B5EF4-FFF2-40B4-BE49-F238E27FC236}">
                <a16:creationId xmlns:a16="http://schemas.microsoft.com/office/drawing/2014/main" id="{395D7436-392F-4A28-8628-91BFA90743F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85938" y="156543"/>
            <a:ext cx="2934322" cy="295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6;p21">
            <a:extLst>
              <a:ext uri="{FF2B5EF4-FFF2-40B4-BE49-F238E27FC236}">
                <a16:creationId xmlns:a16="http://schemas.microsoft.com/office/drawing/2014/main" id="{65E9619B-9ACC-4EBD-BB47-F371AE9323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20" y="92764"/>
            <a:ext cx="585085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5;p21">
            <a:extLst>
              <a:ext uri="{FF2B5EF4-FFF2-40B4-BE49-F238E27FC236}">
                <a16:creationId xmlns:a16="http://schemas.microsoft.com/office/drawing/2014/main" id="{20AED8F3-D3DC-40E7-9D18-ABFAC81845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20" y="854765"/>
            <a:ext cx="5850850" cy="13678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3AB7A6-AF1C-49CD-98D7-3816FE09C511}"/>
                  </a:ext>
                </a:extLst>
              </p14:cNvPr>
              <p14:cNvContentPartPr/>
              <p14:nvPr/>
            </p14:nvContentPartPr>
            <p14:xfrm>
              <a:off x="1186597" y="1310473"/>
              <a:ext cx="2037600" cy="8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3AB7A6-AF1C-49CD-98D7-3816FE09C5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6957" y="1130833"/>
                <a:ext cx="22172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D62F367-EFDF-4D3D-8CFC-57C34001F269}"/>
                  </a:ext>
                </a:extLst>
              </p14:cNvPr>
              <p14:cNvContentPartPr/>
              <p14:nvPr/>
            </p14:nvContentPartPr>
            <p14:xfrm>
              <a:off x="2471797" y="1086193"/>
              <a:ext cx="725400" cy="33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D62F367-EFDF-4D3D-8CFC-57C34001F2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2157" y="906553"/>
                <a:ext cx="90504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85213CF-FBDD-414E-A538-04C0844A097A}"/>
                  </a:ext>
                </a:extLst>
              </p14:cNvPr>
              <p14:cNvContentPartPr/>
              <p14:nvPr/>
            </p14:nvContentPartPr>
            <p14:xfrm>
              <a:off x="1168597" y="1042273"/>
              <a:ext cx="1213920" cy="96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85213CF-FBDD-414E-A538-04C0844A09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8597" y="862633"/>
                <a:ext cx="13935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3124F35-ED21-4228-904E-8733F7FB6BE5}"/>
                  </a:ext>
                </a:extLst>
              </p14:cNvPr>
              <p14:cNvContentPartPr/>
              <p14:nvPr/>
            </p14:nvContentPartPr>
            <p14:xfrm>
              <a:off x="1146277" y="1444753"/>
              <a:ext cx="1982520" cy="13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3124F35-ED21-4228-904E-8733F7FB6B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4637" y="1300753"/>
                <a:ext cx="212616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91462C-0FBF-4256-BD77-24E6B714F095}"/>
                  </a:ext>
                </a:extLst>
              </p14:cNvPr>
              <p14:cNvContentPartPr/>
              <p14:nvPr/>
            </p14:nvContentPartPr>
            <p14:xfrm>
              <a:off x="3848077" y="1358713"/>
              <a:ext cx="457920" cy="18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91462C-0FBF-4256-BD77-24E6B714F0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76077" y="1215073"/>
                <a:ext cx="6015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A56B1E8-C370-454C-80ED-9E6FD38B72A0}"/>
                  </a:ext>
                </a:extLst>
              </p14:cNvPr>
              <p14:cNvContentPartPr/>
              <p14:nvPr/>
            </p14:nvContentPartPr>
            <p14:xfrm>
              <a:off x="3764917" y="1963873"/>
              <a:ext cx="5040" cy="1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A56B1E8-C370-454C-80ED-9E6FD38B72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2917" y="1820233"/>
                <a:ext cx="1486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857902-28F0-49FC-9FC7-191E255E9E7F}"/>
                  </a:ext>
                </a:extLst>
              </p14:cNvPr>
              <p14:cNvContentPartPr/>
              <p14:nvPr/>
            </p14:nvContentPartPr>
            <p14:xfrm>
              <a:off x="3754477" y="1962433"/>
              <a:ext cx="561960" cy="3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857902-28F0-49FC-9FC7-191E255E9E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82477" y="1818433"/>
                <a:ext cx="7056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D84B82-208D-4C7F-8B71-4C224B9BDDD1}"/>
                  </a:ext>
                </a:extLst>
              </p14:cNvPr>
              <p14:cNvContentPartPr/>
              <p14:nvPr/>
            </p14:nvContentPartPr>
            <p14:xfrm>
              <a:off x="4917997" y="1308313"/>
              <a:ext cx="856080" cy="101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D84B82-208D-4C7F-8B71-4C224B9BDD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46357" y="1164673"/>
                <a:ext cx="99972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585E90-A048-4371-91A4-4BA62FF6A986}"/>
                  </a:ext>
                </a:extLst>
              </p14:cNvPr>
              <p14:cNvContentPartPr/>
              <p14:nvPr/>
            </p14:nvContentPartPr>
            <p14:xfrm>
              <a:off x="2309437" y="2020393"/>
              <a:ext cx="180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585E90-A048-4371-91A4-4BA62FF6A9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37437" y="1876753"/>
                <a:ext cx="1454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394814-C388-4883-A24A-88F0E8ADEE4A}"/>
                  </a:ext>
                </a:extLst>
              </p14:cNvPr>
              <p14:cNvContentPartPr/>
              <p14:nvPr/>
            </p14:nvContentPartPr>
            <p14:xfrm>
              <a:off x="2292157" y="1937953"/>
              <a:ext cx="792000" cy="109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394814-C388-4883-A24A-88F0E8ADEE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0157" y="1794313"/>
                <a:ext cx="935640" cy="3967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1FF64B7-7C91-4264-94FA-5276D36F0F5D}"/>
              </a:ext>
            </a:extLst>
          </p:cNvPr>
          <p:cNvSpPr txBox="1"/>
          <p:nvPr/>
        </p:nvSpPr>
        <p:spPr>
          <a:xfrm>
            <a:off x="132520" y="2875718"/>
            <a:ext cx="11920331" cy="256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3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the Differential Equation Model</a:t>
            </a:r>
          </a:p>
          <a:p>
            <a:r>
              <a:rPr lang="en-US" sz="23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Yellow: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 at which the butterfly population is increasing.</a:t>
            </a:r>
          </a:p>
          <a:p>
            <a:endParaRPr lang="en-US" sz="23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Green: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 at which butterflies/wasps die within their population.</a:t>
            </a:r>
            <a:endParaRPr lang="en-US" sz="23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3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Pink: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rate between the anti-aphrodisiacs, the butterfly population, and the wasp population.</a:t>
            </a:r>
            <a:endParaRPr lang="en-US" sz="23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87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101675" cy="3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98600"/>
            <a:ext cx="5101675" cy="29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5785550" y="2629450"/>
            <a:ext cx="6025500" cy="299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Wasps aren’t able to find enough eggs to parasitize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Butterfly populations grows to carrying capacity without any predators to hunt them.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5550" y="1785050"/>
            <a:ext cx="6025449" cy="8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700" y="1912494"/>
            <a:ext cx="5825026" cy="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3475"/>
            <a:ext cx="5207325" cy="31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542550"/>
            <a:ext cx="5207324" cy="31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6089700" y="2728825"/>
            <a:ext cx="5825100" cy="232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Coexistence present, but small variations could drive population extinct.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369099" cy="31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18825"/>
            <a:ext cx="5369100" cy="33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8125" y="2255201"/>
            <a:ext cx="5802874" cy="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6008125" y="3027225"/>
            <a:ext cx="5802900" cy="18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Coexistence present at stable amounts for both species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4">
            <a:alphaModFix/>
          </a:blip>
          <a:srcRect b="23318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75" y="2738100"/>
            <a:ext cx="11593275" cy="14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294875" y="3849389"/>
            <a:ext cx="11593200" cy="29224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found that the amount of anti-aphrodisiacs to achieve coexistence is 2 millimeters.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result also agrees with the research we conducted for this project which also stated that males produces 2 millimeters on average.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future work includes: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Including more predators in this model like birds.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 equations on male butterflies and eggs.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in more variables to make the model more accurate such as temperature/climate.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000" y="138950"/>
            <a:ext cx="2401250" cy="25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3025" y="138950"/>
            <a:ext cx="3766044" cy="25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2891" y="138950"/>
            <a:ext cx="3944583" cy="25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262</Words>
  <Application>Microsoft Office PowerPoint</Application>
  <PresentationFormat>Widescreen</PresentationFormat>
  <Paragraphs>51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Century Gothic</vt:lpstr>
      <vt:lpstr>Times New Roman</vt:lpstr>
      <vt:lpstr>Arial</vt:lpstr>
      <vt:lpstr>Noto Sans Symbols</vt:lpstr>
      <vt:lpstr>Ion</vt:lpstr>
      <vt:lpstr>Chemical Espionage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Chemical Espionage</dc:title>
  <dc:creator>AurodOwns</dc:creator>
  <cp:lastModifiedBy>Ounsinegad, Aurod</cp:lastModifiedBy>
  <cp:revision>16</cp:revision>
  <dcterms:modified xsi:type="dcterms:W3CDTF">2020-04-26T21:41:39Z</dcterms:modified>
</cp:coreProperties>
</file>